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2D5"/>
    <a:srgbClr val="969696"/>
    <a:srgbClr val="FDFDFD"/>
    <a:srgbClr val="9D9D9D"/>
    <a:srgbClr val="50A3CC"/>
    <a:srgbClr val="AAD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08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988" y="942149"/>
            <a:ext cx="7944959" cy="59158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225118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rgbClr val="96969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311-1455-42A0-844C-BF068D89FA60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492B-10A5-4EAE-8F69-721CEF63C7A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0" y="0"/>
            <a:ext cx="800219" cy="6858000"/>
          </a:xfrm>
          <a:prstGeom prst="rect">
            <a:avLst/>
          </a:prstGeom>
          <a:solidFill>
            <a:srgbClr val="AAD2E6"/>
          </a:solidFill>
        </p:spPr>
        <p:txBody>
          <a:bodyPr vert="vert270" wrap="square" rtlCol="0">
            <a:spAutoFit/>
          </a:bodyPr>
          <a:lstStyle/>
          <a:p>
            <a:pPr algn="l"/>
            <a:r>
              <a:rPr lang="de-DE" sz="4000" b="0" i="1" dirty="0" smtClean="0">
                <a:solidFill>
                  <a:srgbClr val="50A3CC"/>
                </a:solidFill>
                <a:latin typeface="+mj-lt"/>
                <a:ea typeface="Segoe UI" panose="020B0502040204020203" pitchFamily="34" charset="0"/>
                <a:cs typeface="Gautami" panose="020B0502040204020203" pitchFamily="34" charset="0"/>
              </a:rPr>
              <a:t>      </a:t>
            </a:r>
            <a:endParaRPr lang="de-DE" sz="4000" b="0" i="1" dirty="0">
              <a:solidFill>
                <a:srgbClr val="50A3CC"/>
              </a:solidFill>
              <a:latin typeface="+mj-lt"/>
              <a:ea typeface="Segoe UI" panose="020B0502040204020203" pitchFamily="34" charset="0"/>
              <a:cs typeface="Gautami" panose="020B0502040204020203" pitchFamily="34" charset="0"/>
            </a:endParaRPr>
          </a:p>
        </p:txBody>
      </p:sp>
      <p:pic>
        <p:nvPicPr>
          <p:cNvPr id="8" name="Picture 4" descr="https://www.gis.tu-berlin.de/fileadmin/fg227/Bilder/Projekte/CityGML/CityGMLLogo.jp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5752" y="178012"/>
            <a:ext cx="1647734" cy="85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eopackage.org/img/ogc_logo_tnr_mlc_blue_HR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1021" y="321401"/>
            <a:ext cx="1443789" cy="61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3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0" y="0"/>
            <a:ext cx="800219" cy="6858000"/>
          </a:xfrm>
          <a:prstGeom prst="rect">
            <a:avLst/>
          </a:prstGeom>
          <a:solidFill>
            <a:srgbClr val="AAD2E6"/>
          </a:solidFill>
        </p:spPr>
        <p:txBody>
          <a:bodyPr vert="vert270" wrap="square" rtlCol="0">
            <a:spAutoFit/>
          </a:bodyPr>
          <a:lstStyle/>
          <a:p>
            <a:pPr algn="l"/>
            <a:r>
              <a:rPr lang="de-DE" sz="4000" b="0" i="1" dirty="0" smtClean="0">
                <a:solidFill>
                  <a:srgbClr val="50A3CC"/>
                </a:solidFill>
                <a:latin typeface="+mj-lt"/>
                <a:ea typeface="Segoe UI" panose="020B0502040204020203" pitchFamily="34" charset="0"/>
                <a:cs typeface="Gautami" panose="020B0502040204020203" pitchFamily="34" charset="0"/>
              </a:rPr>
              <a:t>      </a:t>
            </a:r>
            <a:r>
              <a:rPr lang="de-DE" sz="3600" b="0" i="1" dirty="0" smtClean="0">
                <a:solidFill>
                  <a:srgbClr val="6DB2D5"/>
                </a:solidFill>
                <a:latin typeface="+mj-lt"/>
                <a:ea typeface="Segoe UI" panose="020B0502040204020203" pitchFamily="34" charset="0"/>
                <a:cs typeface="Gautami" panose="020B0502040204020203" pitchFamily="34" charset="0"/>
              </a:rPr>
              <a:t>CityGML Energy</a:t>
            </a:r>
            <a:r>
              <a:rPr lang="de-DE" sz="3600" b="0" i="1" baseline="0" dirty="0" smtClean="0">
                <a:solidFill>
                  <a:srgbClr val="6DB2D5"/>
                </a:solidFill>
                <a:latin typeface="+mj-lt"/>
                <a:ea typeface="Segoe UI" panose="020B0502040204020203" pitchFamily="34" charset="0"/>
                <a:cs typeface="Gautami" panose="020B0502040204020203" pitchFamily="34" charset="0"/>
              </a:rPr>
              <a:t> ADE </a:t>
            </a:r>
            <a:endParaRPr lang="de-DE" sz="4000" b="0" i="1" dirty="0">
              <a:solidFill>
                <a:srgbClr val="6DB2D5"/>
              </a:solidFill>
              <a:latin typeface="+mj-lt"/>
              <a:ea typeface="Segoe UI" panose="020B0502040204020203" pitchFamily="34" charset="0"/>
              <a:cs typeface="Gautam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3200"/>
            </a:lvl1pPr>
            <a:lvl2pPr marL="685800" indent="-22860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 sz="3200">
                <a:latin typeface="Calibri Light" panose="020F0302020204030204" pitchFamily="34" charset="0"/>
              </a:defRPr>
            </a:lvl2pPr>
            <a:lvl3pPr marL="1143000" indent="-22860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</a:defRPr>
            </a:lvl3pPr>
            <a:lvl4pPr marL="1600200" indent="-22860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311-1455-42A0-844C-BF068D89FA60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492B-10A5-4EAE-8F69-721CEF63C7A4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36"/>
          <p:cNvCxnSpPr/>
          <p:nvPr userDrawn="1"/>
        </p:nvCxnSpPr>
        <p:spPr>
          <a:xfrm>
            <a:off x="553453" y="1325563"/>
            <a:ext cx="10800347" cy="0"/>
          </a:xfrm>
          <a:prstGeom prst="line">
            <a:avLst/>
          </a:prstGeom>
          <a:ln w="72009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06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C311-1455-42A0-844C-BF068D89FA60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492B-10A5-4EAE-8F69-721CEF63C7A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feld 5"/>
          <p:cNvSpPr txBox="1"/>
          <p:nvPr userDrawn="1"/>
        </p:nvSpPr>
        <p:spPr>
          <a:xfrm>
            <a:off x="0" y="0"/>
            <a:ext cx="800219" cy="6858000"/>
          </a:xfrm>
          <a:prstGeom prst="rect">
            <a:avLst/>
          </a:prstGeom>
          <a:solidFill>
            <a:srgbClr val="AAD2E6"/>
          </a:solidFill>
        </p:spPr>
        <p:txBody>
          <a:bodyPr vert="vert270" wrap="square" rtlCol="0">
            <a:spAutoFit/>
          </a:bodyPr>
          <a:lstStyle/>
          <a:p>
            <a:pPr algn="l"/>
            <a:r>
              <a:rPr lang="de-DE" sz="4000" b="0" i="1" kern="1200" dirty="0" smtClean="0">
                <a:solidFill>
                  <a:srgbClr val="50A3CC"/>
                </a:solidFill>
                <a:latin typeface="+mn-lt"/>
                <a:ea typeface="Segoe UI" panose="020B0502040204020203" pitchFamily="34" charset="0"/>
                <a:cs typeface="Gautami" panose="020B0502040204020203" pitchFamily="34" charset="0"/>
              </a:rPr>
              <a:t>      </a:t>
            </a:r>
            <a:r>
              <a:rPr lang="de-DE" sz="3600" b="0" i="1" kern="1200" dirty="0" smtClean="0">
                <a:solidFill>
                  <a:srgbClr val="6DB2D5"/>
                </a:solidFill>
                <a:latin typeface="+mn-lt"/>
                <a:ea typeface="Segoe UI" panose="020B0502040204020203" pitchFamily="34" charset="0"/>
                <a:cs typeface="Gautami" panose="020B0502040204020203" pitchFamily="34" charset="0"/>
              </a:rPr>
              <a:t>CityGML Energy</a:t>
            </a:r>
            <a:r>
              <a:rPr lang="de-DE" sz="3600" b="0" i="1" kern="1200" baseline="0" dirty="0" smtClean="0">
                <a:solidFill>
                  <a:srgbClr val="6DB2D5"/>
                </a:solidFill>
                <a:latin typeface="+mn-lt"/>
                <a:ea typeface="Segoe UI" panose="020B0502040204020203" pitchFamily="34" charset="0"/>
                <a:cs typeface="Gautami" panose="020B0502040204020203" pitchFamily="34" charset="0"/>
              </a:rPr>
              <a:t> ADE</a:t>
            </a:r>
            <a:endParaRPr lang="de-DE" sz="3600" b="0" i="1" dirty="0">
              <a:solidFill>
                <a:srgbClr val="50A3CC"/>
              </a:solidFill>
              <a:latin typeface="+mj-lt"/>
              <a:ea typeface="Segoe UI" panose="020B0502040204020203" pitchFamily="34" charset="0"/>
              <a:cs typeface="Gautami" panose="020B0502040204020203" pitchFamily="34" charset="0"/>
            </a:endParaRPr>
          </a:p>
        </p:txBody>
      </p:sp>
      <p:cxnSp>
        <p:nvCxnSpPr>
          <p:cNvPr id="7" name="Gerade Verbindung 36"/>
          <p:cNvCxnSpPr/>
          <p:nvPr userDrawn="1"/>
        </p:nvCxnSpPr>
        <p:spPr>
          <a:xfrm>
            <a:off x="553453" y="1325563"/>
            <a:ext cx="10800347" cy="0"/>
          </a:xfrm>
          <a:prstGeom prst="line">
            <a:avLst/>
          </a:prstGeom>
          <a:ln w="72009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29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C311-1455-42A0-844C-BF068D89FA60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CityGML Energy ADE Development Group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492B-10A5-4EAE-8F69-721CEF63C7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847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2" Type="http://schemas.openxmlformats.org/officeDocument/2006/relationships/image" Target="../media/image4.pn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66445" y="5711676"/>
            <a:ext cx="2329040" cy="784695"/>
          </a:xfrm>
        </p:spPr>
        <p:txBody>
          <a:bodyPr/>
          <a:lstStyle/>
          <a:p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!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4651" y="1565723"/>
            <a:ext cx="2337873" cy="99125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3245" y="3111612"/>
            <a:ext cx="2122240" cy="63991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2721" r="-3550"/>
          <a:stretch/>
        </p:blipFill>
        <p:spPr>
          <a:xfrm>
            <a:off x="6556319" y="1529902"/>
            <a:ext cx="1873398" cy="93431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6552" y="3909989"/>
            <a:ext cx="1453777" cy="118945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7084" y="2756543"/>
            <a:ext cx="1549436" cy="95058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2724" y="4196913"/>
            <a:ext cx="2214715" cy="62203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9673" y="1605229"/>
            <a:ext cx="1269310" cy="126931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7472" y="2741033"/>
            <a:ext cx="1882474" cy="116895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113" b="20671"/>
          <a:stretch/>
        </p:blipFill>
        <p:spPr>
          <a:xfrm>
            <a:off x="2978633" y="2800937"/>
            <a:ext cx="1833704" cy="104914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626" y="1619831"/>
            <a:ext cx="1593835" cy="887234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2584" y="4213397"/>
            <a:ext cx="1494022" cy="672804"/>
          </a:xfrm>
          <a:prstGeom prst="rect">
            <a:avLst/>
          </a:prstGeom>
        </p:spPr>
      </p:pic>
      <p:sp>
        <p:nvSpPr>
          <p:cNvPr id="17" name="Titel 1"/>
          <p:cNvSpPr txBox="1">
            <a:spLocks/>
          </p:cNvSpPr>
          <p:nvPr/>
        </p:nvSpPr>
        <p:spPr>
          <a:xfrm>
            <a:off x="990600" y="152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The CityGML Energy development team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3937261" y="6359071"/>
            <a:ext cx="4073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WIKI : en.wiki.energy.sig3d.org 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5574" y="4292007"/>
            <a:ext cx="1619316" cy="390256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4998" y="2750229"/>
            <a:ext cx="2412142" cy="804048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6465" y="1615440"/>
            <a:ext cx="1607204" cy="969213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84" y="4085249"/>
            <a:ext cx="2200656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Gautami</vt:lpstr>
      <vt:lpstr>Segoe UI</vt:lpstr>
      <vt:lpstr>Wingdings</vt:lpstr>
      <vt:lpstr>Larissa</vt:lpstr>
      <vt:lpstr>PowerPoint-Präsentation</vt:lpstr>
      <vt:lpstr>PowerPoint-Präsentation</vt:lpstr>
      <vt:lpstr>Join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Nouvel, Romain</dc:creator>
  <cp:lastModifiedBy>Nouvel, Romain</cp:lastModifiedBy>
  <cp:revision>18</cp:revision>
  <dcterms:created xsi:type="dcterms:W3CDTF">2015-11-25T09:02:47Z</dcterms:created>
  <dcterms:modified xsi:type="dcterms:W3CDTF">2015-12-10T13:09:50Z</dcterms:modified>
</cp:coreProperties>
</file>